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74" d="100"/>
          <a:sy n="74" d="100"/>
        </p:scale>
        <p:origin x="702" y="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6997</TotalTime>
  <Pages>7</Pages>
  <Words>4136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4446</cp:revision>
  <dcterms:modified xsi:type="dcterms:W3CDTF">2025-01-13T10:54:41Z</dcterms:modified>
  <cp:version>9.103.97.45139</cp:version>
</cp:coreProperties>
</file>